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1" r:id="rId2"/>
    <p:sldId id="330" r:id="rId3"/>
    <p:sldId id="351" r:id="rId4"/>
    <p:sldId id="342" r:id="rId5"/>
    <p:sldId id="284" r:id="rId6"/>
    <p:sldId id="333" r:id="rId7"/>
    <p:sldId id="355" r:id="rId8"/>
    <p:sldId id="368" r:id="rId9"/>
    <p:sldId id="361" r:id="rId10"/>
    <p:sldId id="362" r:id="rId11"/>
    <p:sldId id="358" r:id="rId12"/>
    <p:sldId id="360" r:id="rId13"/>
    <p:sldId id="363" r:id="rId14"/>
    <p:sldId id="359" r:id="rId15"/>
    <p:sldId id="365" r:id="rId16"/>
    <p:sldId id="345" r:id="rId17"/>
    <p:sldId id="350" r:id="rId18"/>
    <p:sldId id="347" r:id="rId19"/>
    <p:sldId id="364" r:id="rId20"/>
    <p:sldId id="348" r:id="rId21"/>
    <p:sldId id="370" r:id="rId22"/>
    <p:sldId id="357" r:id="rId23"/>
    <p:sldId id="353" r:id="rId24"/>
    <p:sldId id="322" r:id="rId25"/>
    <p:sldId id="354" r:id="rId26"/>
    <p:sldId id="326" r:id="rId27"/>
    <p:sldId id="369" r:id="rId28"/>
    <p:sldId id="371" r:id="rId29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A50021"/>
    <a:srgbClr val="003300"/>
    <a:srgbClr val="CC3300"/>
    <a:srgbClr val="993300"/>
    <a:srgbClr val="CCFF99"/>
    <a:srgbClr val="808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7809" autoAdjust="0"/>
  </p:normalViewPr>
  <p:slideViewPr>
    <p:cSldViewPr>
      <p:cViewPr varScale="1">
        <p:scale>
          <a:sx n="110" d="100"/>
          <a:sy n="110" d="100"/>
        </p:scale>
        <p:origin x="7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84464ED-5381-4B72-9CFF-87F8F0214A57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BBDFB1-92AA-4258-B666-FA1CE6DBBB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78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9FB21AF-EB25-40CF-AD95-C74BFE717771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3379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8A9DB8-82BB-45A3-8513-D96C748D8D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07786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22765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05896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1245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86086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F3A4A-D9EC-44B9-B23B-EA6C4F61D8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74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A1FBD-AA80-4DBD-8EC3-9728674F75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013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9620D-1E61-43A3-930B-558A1EA5BA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634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5FE47-5FF9-4492-858D-C2D70784BA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266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A2877-4073-4A00-B516-C49BF29910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610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32D579-95F9-4E8F-9AD3-D32ACA3260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411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08AFA8-14CA-4C58-95B6-B0ADD589AB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3588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E69C12-96C7-4D01-B6AF-B7682E01F6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020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233D0-1787-4002-BA52-AB397A3C0A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754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233099-6220-4BD0-84C5-467B5329DC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278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30775D-8A45-4646-A6CA-D77CCFAC91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304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99"/>
            </a:gs>
            <a:gs pos="100000">
              <a:srgbClr val="808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42CDD3D-6B32-48FE-AA6F-C5695F1587D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local_serv_iao\&#1056;&#1072;&#1073;&#1086;&#1095;&#1080;&#1081;%20&#1089;&#1090;&#1086;&#1083;\&#1052;&#1091;&#1079;&#1077;&#1081;%20&#1052;&#1041;&#1054;&#1059;%20&#1075;&#1080;&#1084;&#1085;&#1072;&#1079;&#1080;&#1080;%20&#8470;19%20&#1075;.%20&#1051;&#1080;&#1087;&#1077;&#1094;&#1082;&#1072;_&#1085;&#1086;&#1103;&#1073;&#1088;&#1100;_2016\&#1059;&#1095;&#1080;&#1090;&#1077;&#1083;&#1100;&#1085;&#1080;&#1094;&#1072;_&#1057;&#1090;&#1077;&#1087;&#1072;&#1085;&#1077;&#1085;&#1082;&#1086;&#1040;&#1040;_&#1074;&#1077;&#1090;&#1077;&#1088;&#1072;&#1085;_&#1042;&#1054;&#1074;&#1086;&#1081;&#1085;&#1099;_&#1084;&#1091;&#1079;&#1077;&#1081;_&#1072;&#1087;&#1088;&#1077;&#1083;&#1100;%202015&#1075;\&#1089;&#1072;&#1075;&#1072;_&#1084;&#1085;&#1086;&#1075;&#1086;.wma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5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3"/>
          <a:stretch>
            <a:fillRect/>
          </a:stretch>
        </p:blipFill>
        <p:spPr bwMode="auto">
          <a:xfrm>
            <a:off x="0" y="692150"/>
            <a:ext cx="90265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HPIM2335"/>
          <p:cNvPicPr>
            <a:picLocks noChangeAspect="1" noChangeArrowheads="1"/>
          </p:cNvPicPr>
          <p:nvPr/>
        </p:nvPicPr>
        <p:blipFill>
          <a:blip r:embed="rId4" cstate="print"/>
          <a:srcRect l="3899"/>
          <a:stretch>
            <a:fillRect/>
          </a:stretch>
        </p:blipFill>
        <p:spPr bwMode="auto">
          <a:xfrm>
            <a:off x="571472" y="765175"/>
            <a:ext cx="1871662" cy="144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07950" y="115888"/>
            <a:ext cx="8893175" cy="407987"/>
          </a:xfrm>
          <a:prstGeom prst="rect">
            <a:avLst/>
          </a:prstGeom>
          <a:solidFill>
            <a:srgbClr val="006600"/>
          </a:solidFill>
          <a:ln w="412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Музей МБОУ гимназии №19 имени Н.З. Поповичевой г. Липецка</a:t>
            </a:r>
          </a:p>
        </p:txBody>
      </p:sp>
      <p:pic>
        <p:nvPicPr>
          <p:cNvPr id="3080" name="Picture 15" descr="DSC_0026"/>
          <p:cNvPicPr>
            <a:picLocks noChangeAspect="1" noChangeArrowheads="1"/>
          </p:cNvPicPr>
          <p:nvPr/>
        </p:nvPicPr>
        <p:blipFill>
          <a:blip r:embed="rId5"/>
          <a:srcRect l="8411" t="5005" r="1677"/>
          <a:stretch>
            <a:fillRect/>
          </a:stretch>
        </p:blipFill>
        <p:spPr bwMode="auto">
          <a:xfrm>
            <a:off x="3492500" y="765175"/>
            <a:ext cx="1944688" cy="1408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1" name="Picture 18" descr="DSC_0053"/>
          <p:cNvPicPr>
            <a:picLocks noChangeAspect="1" noChangeArrowheads="1"/>
          </p:cNvPicPr>
          <p:nvPr/>
        </p:nvPicPr>
        <p:blipFill>
          <a:blip r:embed="rId6"/>
          <a:srcRect l="10872"/>
          <a:stretch>
            <a:fillRect/>
          </a:stretch>
        </p:blipFill>
        <p:spPr bwMode="auto">
          <a:xfrm>
            <a:off x="6516688" y="765175"/>
            <a:ext cx="2016125" cy="141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5" name="Text Box 11"/>
          <p:cNvSpPr txBox="1">
            <a:spLocks noChangeArrowheads="1"/>
          </p:cNvSpPr>
          <p:nvPr/>
        </p:nvSpPr>
        <p:spPr bwMode="auto">
          <a:xfrm>
            <a:off x="5219700" y="29241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23850" y="2349500"/>
            <a:ext cx="82804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Музей                                           </a:t>
            </a:r>
            <a:r>
              <a:rPr lang="ru-RU" sz="4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военно-патриотической направленности</a:t>
            </a:r>
            <a:r>
              <a:rPr lang="ru-RU" sz="5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  </a:t>
            </a:r>
            <a:r>
              <a:rPr lang="en-US" sz="5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ru-RU" sz="5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Есть такая профессия – Родину защищать!</a:t>
            </a:r>
            <a:r>
              <a:rPr lang="en-US" sz="5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endParaRPr lang="ru-RU" sz="5400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Оборонный заво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881313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Отправка минометов на фрон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37063"/>
            <a:ext cx="2881313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5" descr="Уборщицы ремонтного цеха депо Сокол - 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2881313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3" name="Picture 7" descr="Сов пулеметчики ведут бой на улицах Сталинград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33375"/>
            <a:ext cx="5976937" cy="4938713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Копия 1-webbi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 t="33571" b="9059"/>
          <a:stretch>
            <a:fillRect/>
          </a:stretch>
        </p:blipFill>
        <p:spPr bwMode="auto">
          <a:xfrm>
            <a:off x="4175125" y="5518150"/>
            <a:ext cx="4968875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07950" y="188913"/>
            <a:ext cx="3671888" cy="588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i="1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ru-RU" altLang="ru-RU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Военную службу     Степаненко Александра Андреевна проходила                 в Липецке  </a:t>
            </a:r>
            <a:r>
              <a:rPr lang="ru-RU" altLang="ru-RU" sz="2200" b="1">
                <a:effectLst>
                  <a:outerShdw blurRad="38100" dist="38100" dir="2700000" algn="tl">
                    <a:srgbClr val="FFFFFF"/>
                  </a:outerShdw>
                </a:effectLst>
              </a:rPr>
              <a:t>в составе                                        15-го Управления Военного полевого строительства                             в должности техника-инструктора. </a:t>
            </a:r>
          </a:p>
          <a:p>
            <a:pPr algn="ctr"/>
            <a:r>
              <a:rPr lang="ru-RU" altLang="ru-RU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ctr"/>
            <a:r>
              <a:rPr lang="ru-RU" alt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В штабе Брянского фронта готовила секретные карты наступательных и оборонительных операций</a:t>
            </a:r>
            <a:r>
              <a:rPr lang="ru-RU" altLang="ru-RU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Красной Армии.                                Работа накладывала на чертёжницу огромную ответственность.</a:t>
            </a:r>
            <a:endParaRPr lang="ru-RU" altLang="ru-RU" sz="2000" b="1"/>
          </a:p>
        </p:txBody>
      </p:sp>
      <p:pic>
        <p:nvPicPr>
          <p:cNvPr id="66564" name="Picture 4" descr="карта аэродромов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8"/>
          <a:stretch>
            <a:fillRect/>
          </a:stretch>
        </p:blipFill>
        <p:spPr bwMode="auto">
          <a:xfrm>
            <a:off x="3779838" y="260350"/>
            <a:ext cx="5230812" cy="5400675"/>
          </a:xfrm>
          <a:prstGeom prst="rect">
            <a:avLst/>
          </a:prstGeom>
          <a:noFill/>
          <a:ln w="5080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66566" name="Picture 6" descr="Копия 1-webbi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 t="33571" b="9059"/>
          <a:stretch>
            <a:fillRect/>
          </a:stretch>
        </p:blipFill>
        <p:spPr bwMode="auto">
          <a:xfrm>
            <a:off x="3995738" y="5805488"/>
            <a:ext cx="4968875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56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		</a:t>
            </a:r>
          </a:p>
          <a:p>
            <a:r>
              <a:rPr lang="ru-RU" altLang="ru-RU"/>
              <a:t> 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250825" y="188913"/>
            <a:ext cx="8713788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b="1"/>
              <a:t>Александра Андреевна вспоминает</a:t>
            </a:r>
            <a:r>
              <a:rPr lang="ru-RU" altLang="ru-RU" sz="2400"/>
              <a:t>: «Сначала работала                            в мастерских военного городка и в штабе оборонных сооружений г. Липецка. Работала в особо секретных условиях. Меня к рабочему кабинету сопровождал солдат с оружием в руках. Кабинет закрывался. Я приступала к составлению и копированию карт наступательных и оборонительных операций. По окончанию работы оригиналы и копии документов закрывались в сейф.»</a:t>
            </a:r>
          </a:p>
        </p:txBody>
      </p:sp>
      <p:pic>
        <p:nvPicPr>
          <p:cNvPr id="68617" name="Picture 9" descr="Копия 1-webbi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 t="33571" b="9059"/>
          <a:stretch>
            <a:fillRect/>
          </a:stretch>
        </p:blipFill>
        <p:spPr bwMode="auto">
          <a:xfrm>
            <a:off x="179388" y="4110038"/>
            <a:ext cx="8856662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/>
          <a:stretch>
            <a:fillRect/>
          </a:stretch>
        </p:blipFill>
        <p:spPr bwMode="auto">
          <a:xfrm>
            <a:off x="1763713" y="3351213"/>
            <a:ext cx="5976937" cy="33528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7" name="Picture 7" descr="01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3346" r="6110" b="3346"/>
          <a:stretch>
            <a:fillRect/>
          </a:stretch>
        </p:blipFill>
        <p:spPr bwMode="auto">
          <a:xfrm>
            <a:off x="4572000" y="3213100"/>
            <a:ext cx="4427538" cy="3516313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0" name="Picture 10" descr="Степаненко АА Заслуж учит РСФСР стаж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EEEE"/>
              </a:clrFrom>
              <a:clrTo>
                <a:srgbClr val="FC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6970" r="11232" b="13942"/>
          <a:stretch>
            <a:fillRect/>
          </a:stretch>
        </p:blipFill>
        <p:spPr bwMode="auto">
          <a:xfrm>
            <a:off x="6684963" y="115888"/>
            <a:ext cx="2459037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107950" y="188913"/>
            <a:ext cx="669607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/>
              <a:t>Степаненко Александра Андреевна</a:t>
            </a:r>
            <a:r>
              <a:rPr lang="ru-RU" altLang="ru-RU" sz="2400"/>
              <a:t>          награждена                                                             Орденом  Отечественной   войны </a:t>
            </a:r>
            <a:r>
              <a:rPr lang="en-US" altLang="ru-RU" sz="2400"/>
              <a:t>II</a:t>
            </a:r>
            <a:r>
              <a:rPr lang="ru-RU" altLang="ru-RU" sz="2400"/>
              <a:t> степени, медалью «За победу над Германией 1941-1945 гг.» и юбилейными медалями. </a:t>
            </a:r>
          </a:p>
          <a:p>
            <a:r>
              <a:rPr lang="ru-RU" altLang="ru-RU" sz="2400" i="1"/>
              <a:t>К сожалению, пожар уничтожил многие документы и награды…</a:t>
            </a:r>
            <a:r>
              <a:rPr lang="ru-RU" altLang="ru-RU"/>
              <a:t>	</a:t>
            </a:r>
          </a:p>
          <a:p>
            <a:pPr>
              <a:spcBef>
                <a:spcPct val="50000"/>
              </a:spcBef>
            </a:pPr>
            <a:endParaRPr lang="ru-RU" altLang="ru-RU"/>
          </a:p>
        </p:txBody>
      </p:sp>
      <p:pic>
        <p:nvPicPr>
          <p:cNvPr id="71692" name="Picture 12" descr="сканирование00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3100"/>
            <a:ext cx="4210050" cy="351155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3" name="Picture 13" descr="Копия 1-webbi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 t="33571" b="9059"/>
          <a:stretch>
            <a:fillRect/>
          </a:stretch>
        </p:blipFill>
        <p:spPr bwMode="auto">
          <a:xfrm>
            <a:off x="4572000" y="6019800"/>
            <a:ext cx="3887788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1955-56_СтепаненкоАА _ 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84313"/>
            <a:ext cx="69850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7137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/>
              <a:t>В 1947 году Степаненко А.А. окончила Воронежский педагогический институт и с 1948 по 1977 годы преподавала русский язык и литературу в СШ №19  </a:t>
            </a:r>
          </a:p>
        </p:txBody>
      </p:sp>
      <p:pic>
        <p:nvPicPr>
          <p:cNvPr id="67589" name="Picture 5" descr="Копия 1-webbi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62070" r="33571"/>
          <a:stretch>
            <a:fillRect/>
          </a:stretch>
        </p:blipFill>
        <p:spPr bwMode="auto">
          <a:xfrm>
            <a:off x="323850" y="3860800"/>
            <a:ext cx="738188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1954-55_10В_КР_СтепаненкоАА_1-й_выпу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3577" r="862" b="5247"/>
          <a:stretch>
            <a:fillRect/>
          </a:stretch>
        </p:blipFill>
        <p:spPr bwMode="auto">
          <a:xfrm>
            <a:off x="755650" y="0"/>
            <a:ext cx="8137525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79388" y="6021388"/>
            <a:ext cx="8713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250825" y="5516563"/>
            <a:ext cx="86423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/>
              <a:t>После войны бывшие фронтовики сели за парты. Занятия проходили в вечернее время в помещении Дома офицеров. /Липецк, СШ №19, 1955-1956уч.г./</a:t>
            </a:r>
          </a:p>
        </p:txBody>
      </p:sp>
      <p:sp>
        <p:nvSpPr>
          <p:cNvPr id="73735" name="Oval 7"/>
          <p:cNvSpPr>
            <a:spLocks noChangeArrowheads="1"/>
          </p:cNvSpPr>
          <p:nvPr/>
        </p:nvSpPr>
        <p:spPr bwMode="auto">
          <a:xfrm>
            <a:off x="4284663" y="2420938"/>
            <a:ext cx="1008062" cy="1081087"/>
          </a:xfrm>
          <a:prstGeom prst="ellipse">
            <a:avLst/>
          </a:prstGeom>
          <a:solidFill>
            <a:schemeClr val="accent1">
              <a:alpha val="9019"/>
            </a:schemeClr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73736" name="Picture 8" descr="Копия 1-webbi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62070" r="33571"/>
          <a:stretch>
            <a:fillRect/>
          </a:stretch>
        </p:blipFill>
        <p:spPr bwMode="auto">
          <a:xfrm>
            <a:off x="0" y="1268413"/>
            <a:ext cx="738188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955-56_10Б_у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"/>
          <a:stretch>
            <a:fillRect/>
          </a:stretch>
        </p:blipFill>
        <p:spPr bwMode="auto">
          <a:xfrm>
            <a:off x="107950" y="188913"/>
            <a:ext cx="8928100" cy="611822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Oval 7"/>
          <p:cNvSpPr>
            <a:spLocks noChangeArrowheads="1"/>
          </p:cNvSpPr>
          <p:nvPr/>
        </p:nvSpPr>
        <p:spPr bwMode="auto">
          <a:xfrm>
            <a:off x="4356100" y="3068638"/>
            <a:ext cx="1008063" cy="1081087"/>
          </a:xfrm>
          <a:prstGeom prst="ellipse">
            <a:avLst/>
          </a:prstGeom>
          <a:solidFill>
            <a:schemeClr val="accent1">
              <a:alpha val="9019"/>
            </a:schemeClr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971_8кл_околоСШ5_КР_СтепаненкоАА_Загрядских Е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8496300" cy="660876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380288" y="188913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1971 год</a:t>
            </a: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3924300" y="1341438"/>
            <a:ext cx="1008063" cy="1081087"/>
          </a:xfrm>
          <a:prstGeom prst="ellipse">
            <a:avLst/>
          </a:prstGeom>
          <a:solidFill>
            <a:schemeClr val="accent1">
              <a:alpha val="9019"/>
            </a:schemeClr>
          </a:solidFill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сканирование00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3"/>
          <a:stretch>
            <a:fillRect/>
          </a:stretch>
        </p:blipFill>
        <p:spPr bwMode="auto">
          <a:xfrm rot="-668789">
            <a:off x="1187450" y="0"/>
            <a:ext cx="30495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сканирование00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8913"/>
            <a:ext cx="4897438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сканирование00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84550"/>
            <a:ext cx="4824413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 descr="сканирование00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t="2190" r="804" b="1756"/>
          <a:stretch>
            <a:fillRect/>
          </a:stretch>
        </p:blipFill>
        <p:spPr bwMode="auto">
          <a:xfrm>
            <a:off x="179388" y="2133600"/>
            <a:ext cx="34036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569325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200"/>
              <a:t>В мае 2009 года </a:t>
            </a:r>
            <a:r>
              <a:rPr lang="ru-RU" altLang="ru-RU" sz="2200" b="1"/>
              <a:t>Александра Андреевна - почётный гость</a:t>
            </a:r>
            <a:r>
              <a:rPr lang="ru-RU" altLang="ru-RU" sz="2200"/>
              <a:t>                    на открытии нашего школьного музея. Она передала в дар музею повестку призывника-добровольца Красной Армии,                                медаль «За победу над Германией» и последнее фронтовое письмо своего отца.  </a:t>
            </a:r>
          </a:p>
        </p:txBody>
      </p:sp>
      <p:pic>
        <p:nvPicPr>
          <p:cNvPr id="72708" name="Picture 4" descr="Степаненко письмо-2_сжато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16779" b="3165"/>
          <a:stretch>
            <a:fillRect/>
          </a:stretch>
        </p:blipFill>
        <p:spPr bwMode="auto">
          <a:xfrm rot="-738512">
            <a:off x="611188" y="2060575"/>
            <a:ext cx="439261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21" descr="Треуголь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53542">
            <a:off x="5508625" y="4652963"/>
            <a:ext cx="29511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 descr="Копия Открытие музея  Есть такая 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88" y="1961363"/>
            <a:ext cx="3686867" cy="29511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710" name="Picture 6" descr="Копия 1-webbi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62070" r="33571"/>
          <a:stretch>
            <a:fillRect/>
          </a:stretch>
        </p:blipFill>
        <p:spPr bwMode="auto">
          <a:xfrm>
            <a:off x="107950" y="4005263"/>
            <a:ext cx="738188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6 стр букле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b="48735"/>
          <a:stretch>
            <a:fillRect/>
          </a:stretch>
        </p:blipFill>
        <p:spPr bwMode="auto">
          <a:xfrm>
            <a:off x="179388" y="115888"/>
            <a:ext cx="87852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32138" y="3068638"/>
            <a:ext cx="5543550" cy="703262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alt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 войны не женское лицо! </a:t>
            </a:r>
            <a:r>
              <a:rPr lang="en-US" alt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ru-RU" alt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ru-RU" altLang="ru-RU" sz="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50825" y="333375"/>
            <a:ext cx="8497888" cy="70167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Областной смотр-конкурс музеев образовательных учреждений, посвященный 70-летию Победы в великой Отечественной войне </a:t>
            </a:r>
          </a:p>
        </p:txBody>
      </p:sp>
      <p:pic>
        <p:nvPicPr>
          <p:cNvPr id="5126" name="Picture 6" descr="Копия 1-webbi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 t="33571" b="9059"/>
          <a:stretch>
            <a:fillRect/>
          </a:stretch>
        </p:blipFill>
        <p:spPr bwMode="auto">
          <a:xfrm>
            <a:off x="5795963" y="5973763"/>
            <a:ext cx="32766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8" name="сага_много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38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699" fill="hold"/>
                                        <p:tgtEl>
                                          <p:spTgt spid="5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Открытие музея  Есть такая 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7"/>
          <a:stretch>
            <a:fillRect/>
          </a:stretch>
        </p:blipFill>
        <p:spPr bwMode="auto">
          <a:xfrm>
            <a:off x="3851275" y="115888"/>
            <a:ext cx="5113338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11188" y="549275"/>
            <a:ext cx="403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1989138"/>
            <a:ext cx="4321175" cy="4781550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100000">
                <a:srgbClr val="CCFF99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	</a:t>
            </a:r>
            <a:r>
              <a:rPr lang="ru-RU" altLang="ru-RU" sz="2200"/>
              <a:t>Судьба  Александру  Андреевну  не баловала. Тяжелые жизненные неурядицы - сгоревший  дом,  болезнь сына – всё отразилось  на её здоровье. Но как и прежде, Александра Андреевна сохранила душевность, доброту и  отзывчивость. Ведь недаром многие выпускники вспоминают, что </a:t>
            </a:r>
            <a:r>
              <a:rPr lang="ru-RU" altLang="ru-RU" sz="2200" i="1"/>
              <a:t>в школе её ласково называли </a:t>
            </a:r>
            <a:r>
              <a:rPr lang="ru-RU" altLang="ru-RU" sz="2200" b="1" i="1"/>
              <a:t>«куколкой».</a:t>
            </a:r>
          </a:p>
          <a:p>
            <a:r>
              <a:rPr lang="ru-RU" altLang="ru-RU" sz="2200"/>
              <a:t>	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79388" y="404813"/>
            <a:ext cx="37449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Заслуженный учитель школы Степаненко Александра Андреевна</a:t>
            </a:r>
          </a:p>
        </p:txBody>
      </p:sp>
      <p:pic>
        <p:nvPicPr>
          <p:cNvPr id="26633" name="Picture 9" descr="Копия 1-webbi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15888"/>
            <a:ext cx="14033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496300" cy="822325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В 2015 году Степаненко Александре Андреевне исполняется 93 года!                                                                    Здоровья Вам и благополучия, дорогая наша Александра Андреевна!</a:t>
            </a:r>
            <a:r>
              <a:rPr lang="ru-RU" altLang="ru-RU"/>
              <a:t> </a:t>
            </a:r>
          </a:p>
        </p:txBody>
      </p:sp>
      <p:pic>
        <p:nvPicPr>
          <p:cNvPr id="77829" name="Picture 5" descr="Копия Копия Открытие музея  Есть такая 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1249363"/>
            <a:ext cx="4657725" cy="520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СтепаненкоА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>
            <a:fillRect/>
          </a:stretch>
        </p:blipFill>
        <p:spPr bwMode="auto">
          <a:xfrm>
            <a:off x="2195513" y="1268413"/>
            <a:ext cx="4262437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1" name="Picture 7" descr="Степаненко АА Заслуж учит РСФСР стаж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EEEE"/>
              </a:clrFrom>
              <a:clrTo>
                <a:srgbClr val="FC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6970" r="11232" b="13942"/>
          <a:stretch>
            <a:fillRect/>
          </a:stretch>
        </p:blipFill>
        <p:spPr bwMode="auto">
          <a:xfrm>
            <a:off x="1979613" y="1196975"/>
            <a:ext cx="4381500" cy="55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2" name="Picture 8" descr="Копия 1-webbi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196975"/>
            <a:ext cx="2016125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3" name="Picture 9" descr="Копия 1-webbi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 t="33571" b="9059"/>
          <a:stretch>
            <a:fillRect/>
          </a:stretch>
        </p:blipFill>
        <p:spPr bwMode="auto">
          <a:xfrm>
            <a:off x="0" y="5516563"/>
            <a:ext cx="9037638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611188" y="188913"/>
            <a:ext cx="8066087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	</a:t>
            </a:r>
            <a:r>
              <a:rPr lang="ru-RU" altLang="ru-RU" sz="2200" b="1"/>
              <a:t>В прошлые годы  в  «Липецкой энциклопедии»,                          на стр. 290, была допущена опечатка, и текст написан                           об учителе Степаненко Александре Андреевиче.                                       В настоящее время книга готовится к переизданию,                                           и эта досадная ошибка, конечно, будет исправлена. </a:t>
            </a:r>
          </a:p>
        </p:txBody>
      </p:sp>
      <p:pic>
        <p:nvPicPr>
          <p:cNvPr id="65541" name="Picture 5" descr="1сент 1996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8698">
            <a:off x="395288" y="2133600"/>
            <a:ext cx="3125787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3" name="Picture 7" descr="Копия 1-webbi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 t="33571" b="9059"/>
          <a:stretch>
            <a:fillRect/>
          </a:stretch>
        </p:blipFill>
        <p:spPr bwMode="auto">
          <a:xfrm>
            <a:off x="4284663" y="5711825"/>
            <a:ext cx="46799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5542" name="Picture 6" descr="1сент 1996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276475"/>
            <a:ext cx="5322888" cy="3371850"/>
          </a:xfrm>
          <a:prstGeom prst="rect">
            <a:avLst/>
          </a:prstGeom>
          <a:noFill/>
          <a:ln w="508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6 стр букл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b="48735"/>
          <a:stretch>
            <a:fillRect/>
          </a:stretch>
        </p:blipFill>
        <p:spPr bwMode="auto">
          <a:xfrm>
            <a:off x="179388" y="115888"/>
            <a:ext cx="87852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Копия 1-webbi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527675"/>
            <a:ext cx="1871662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9"/>
          <p:cNvSpPr txBox="1">
            <a:spLocks noChangeArrowheads="1"/>
          </p:cNvSpPr>
          <p:nvPr/>
        </p:nvSpPr>
        <p:spPr bwMode="auto">
          <a:xfrm>
            <a:off x="2051050" y="4508500"/>
            <a:ext cx="360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29699" name="Text Box 30"/>
          <p:cNvSpPr txBox="1">
            <a:spLocks noChangeArrowheads="1"/>
          </p:cNvSpPr>
          <p:nvPr/>
        </p:nvSpPr>
        <p:spPr bwMode="auto">
          <a:xfrm>
            <a:off x="3924300" y="3716338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29700" name="Text Box 37"/>
          <p:cNvSpPr txBox="1">
            <a:spLocks noChangeArrowheads="1"/>
          </p:cNvSpPr>
          <p:nvPr/>
        </p:nvSpPr>
        <p:spPr bwMode="auto">
          <a:xfrm>
            <a:off x="323850" y="188913"/>
            <a:ext cx="856932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>
                <a:solidFill>
                  <a:srgbClr val="A50021"/>
                </a:solidFill>
                <a:latin typeface="Impact" panose="020B0806030902050204" pitchFamily="34" charset="0"/>
              </a:rPr>
              <a:t>И чтобы  снова  на  планете   не  повторилось    той  войны,  конечно,  надо,  чтобы  наши  дети                                     об   этом   помнили,   как   мы !</a:t>
            </a:r>
          </a:p>
        </p:txBody>
      </p:sp>
      <p:pic>
        <p:nvPicPr>
          <p:cNvPr id="29701" name="Picture 5" descr="Наследники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3"/>
          <a:stretch>
            <a:fillRect/>
          </a:stretch>
        </p:blipFill>
        <p:spPr bwMode="auto">
          <a:xfrm>
            <a:off x="0" y="1916113"/>
            <a:ext cx="91440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999538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79388" y="115888"/>
            <a:ext cx="8713787" cy="407987"/>
          </a:xfrm>
          <a:prstGeom prst="rect">
            <a:avLst/>
          </a:prstGeom>
          <a:solidFill>
            <a:srgbClr val="006600"/>
          </a:solidFill>
          <a:ln w="412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Музей МБОУ гимназии №19 имени Н.З. Поповичевой г. Липецка</a:t>
            </a:r>
          </a:p>
        </p:txBody>
      </p:sp>
      <p:pic>
        <p:nvPicPr>
          <p:cNvPr id="96260" name="Picture 4" descr="HPIM6401"/>
          <p:cNvPicPr>
            <a:picLocks noChangeAspect="1" noChangeArrowheads="1"/>
          </p:cNvPicPr>
          <p:nvPr/>
        </p:nvPicPr>
        <p:blipFill>
          <a:blip r:embed="rId4"/>
          <a:srcRect l="3265" t="2345" r="9464" b="35271"/>
          <a:stretch>
            <a:fillRect/>
          </a:stretch>
        </p:blipFill>
        <p:spPr bwMode="auto">
          <a:xfrm>
            <a:off x="107950" y="549275"/>
            <a:ext cx="8785225" cy="4421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6261" name="Picture 5" descr="DSC00888"/>
          <p:cNvPicPr>
            <a:picLocks noChangeAspect="1" noChangeArrowheads="1"/>
          </p:cNvPicPr>
          <p:nvPr/>
        </p:nvPicPr>
        <p:blipFill>
          <a:blip r:embed="rId5" cstate="print"/>
          <a:srcRect t="12027" b="4477"/>
          <a:stretch>
            <a:fillRect/>
          </a:stretch>
        </p:blipFill>
        <p:spPr bwMode="auto">
          <a:xfrm rot="10800000" flipV="1">
            <a:off x="-71470" y="4752975"/>
            <a:ext cx="3240087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6262" name="Picture 6" descr="Копия DSC00627"/>
          <p:cNvPicPr>
            <a:picLocks noChangeAspect="1" noChangeArrowheads="1"/>
          </p:cNvPicPr>
          <p:nvPr/>
        </p:nvPicPr>
        <p:blipFill>
          <a:blip r:embed="rId6" cstate="print"/>
          <a:srcRect t="18697" r="3438"/>
          <a:stretch>
            <a:fillRect/>
          </a:stretch>
        </p:blipFill>
        <p:spPr bwMode="auto">
          <a:xfrm rot="94004">
            <a:off x="6692889" y="4221163"/>
            <a:ext cx="2349500" cy="2241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6263" name="Picture 7" descr="митинг 3"/>
          <p:cNvPicPr>
            <a:picLocks noChangeAspect="1" noChangeArrowheads="1"/>
          </p:cNvPicPr>
          <p:nvPr/>
        </p:nvPicPr>
        <p:blipFill>
          <a:blip r:embed="rId7" cstate="print"/>
          <a:srcRect l="5588" t="5624" r="10559" b="12379"/>
          <a:stretch>
            <a:fillRect/>
          </a:stretch>
        </p:blipFill>
        <p:spPr bwMode="auto">
          <a:xfrm rot="35215">
            <a:off x="3438979" y="4662947"/>
            <a:ext cx="3024188" cy="1965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PIM23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Копия 1-webbi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 t="33571" b="9059"/>
          <a:stretch>
            <a:fillRect/>
          </a:stretch>
        </p:blipFill>
        <p:spPr bwMode="auto">
          <a:xfrm>
            <a:off x="5832475" y="0"/>
            <a:ext cx="33115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011863" y="5157788"/>
            <a:ext cx="29892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Время работы музея: </a:t>
            </a:r>
          </a:p>
          <a:p>
            <a:r>
              <a:rPr lang="ru-RU" alt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С 8.00 до 20.00</a:t>
            </a:r>
          </a:p>
          <a:p>
            <a:r>
              <a:rPr lang="ru-RU" alt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Ежедневно</a:t>
            </a:r>
          </a:p>
        </p:txBody>
      </p:sp>
      <p:pic>
        <p:nvPicPr>
          <p:cNvPr id="46086" name="Picture 6" descr="risunok277_350x43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7399">
            <a:off x="7866063" y="5392737"/>
            <a:ext cx="801688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Экспозиции музея в букл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5" name="Picture 5" descr="Заключит фото букл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9"/>
          <a:stretch>
            <a:fillRect/>
          </a:stretch>
        </p:blipFill>
        <p:spPr bwMode="auto">
          <a:xfrm>
            <a:off x="0" y="0"/>
            <a:ext cx="91440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3708400" y="4005263"/>
            <a:ext cx="4749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b="1" i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 благодарностью от создателей и актива музея,                         от детей и взрослых,                                  от педагогов, родителей                           и учащихся!</a:t>
            </a:r>
          </a:p>
        </p:txBody>
      </p:sp>
      <p:pic>
        <p:nvPicPr>
          <p:cNvPr id="81931" name="Picture 11" descr="Паспорт музея МБОУ гимн 19 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52738"/>
            <a:ext cx="2787650" cy="39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Копия 1-webbi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 t="33571" b="9059"/>
          <a:stretch>
            <a:fillRect/>
          </a:stretch>
        </p:blipFill>
        <p:spPr bwMode="auto">
          <a:xfrm>
            <a:off x="2987675" y="6046788"/>
            <a:ext cx="6048375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Копия HPIM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785225" cy="65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5976937" cy="762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1939 год - открытие СШ №19 г. Липецка                                                   2009 год – открытие школьного музея</a:t>
            </a:r>
          </a:p>
        </p:txBody>
      </p:sp>
      <p:pic>
        <p:nvPicPr>
          <p:cNvPr id="10246" name="Picture 6" descr="Копия 1-webbi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 t="33571" b="9059"/>
          <a:stretch>
            <a:fillRect/>
          </a:stretch>
        </p:blipFill>
        <p:spPr bwMode="auto">
          <a:xfrm>
            <a:off x="4716463" y="5664200"/>
            <a:ext cx="4427537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7704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>
                <a:latin typeface="Times New Roman" panose="02020603050405020304" pitchFamily="18" charset="0"/>
              </a:rPr>
              <a:t>	</a:t>
            </a:r>
            <a:endParaRPr lang="ru-RU" altLang="ru-RU" sz="2400" i="1">
              <a:latin typeface="Times New Roman" panose="02020603050405020304" pitchFamily="18" charset="0"/>
            </a:endParaRPr>
          </a:p>
        </p:txBody>
      </p:sp>
      <p:sp>
        <p:nvSpPr>
          <p:cNvPr id="9219" name="Text Box 13"/>
          <p:cNvSpPr txBox="1">
            <a:spLocks noChangeArrowheads="1"/>
          </p:cNvSpPr>
          <p:nvPr/>
        </p:nvSpPr>
        <p:spPr bwMode="auto">
          <a:xfrm>
            <a:off x="6443663" y="2708275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pic>
        <p:nvPicPr>
          <p:cNvPr id="9220" name="Picture 15" descr="СолдатРисунок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/>
          <a:stretch>
            <a:fillRect/>
          </a:stretch>
        </p:blipFill>
        <p:spPr>
          <a:xfrm>
            <a:off x="0" y="-17463"/>
            <a:ext cx="9144000" cy="6873876"/>
          </a:xfrm>
          <a:noFill/>
        </p:spPr>
      </p:pic>
      <p:sp>
        <p:nvSpPr>
          <p:cNvPr id="9221" name="Text Box 19"/>
          <p:cNvSpPr txBox="1">
            <a:spLocks noChangeArrowheads="1"/>
          </p:cNvSpPr>
          <p:nvPr/>
        </p:nvSpPr>
        <p:spPr bwMode="auto">
          <a:xfrm>
            <a:off x="4787900" y="620713"/>
            <a:ext cx="3744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2000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003800" y="115888"/>
            <a:ext cx="40322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b="1" i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Мы с любовью говорим и болью: перед Вами                             в вечном мы долгу!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07950" y="115888"/>
            <a:ext cx="8893175" cy="407987"/>
          </a:xfrm>
          <a:prstGeom prst="rect">
            <a:avLst/>
          </a:prstGeom>
          <a:solidFill>
            <a:srgbClr val="006600"/>
          </a:solidFill>
          <a:ln w="412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Музей МБОУ гимназии №19 имени Н.З. Поповичевой г. Липецка</a:t>
            </a:r>
          </a:p>
        </p:txBody>
      </p:sp>
      <p:pic>
        <p:nvPicPr>
          <p:cNvPr id="83974" name="Picture 6" descr="1 2"/>
          <p:cNvPicPr>
            <a:picLocks noChangeAspect="1" noChangeArrowheads="1"/>
          </p:cNvPicPr>
          <p:nvPr/>
        </p:nvPicPr>
        <p:blipFill>
          <a:blip r:embed="rId3" cstate="print"/>
          <a:srcRect l="2658" t="6606" r="2187" b="28857"/>
          <a:stretch>
            <a:fillRect/>
          </a:stretch>
        </p:blipFill>
        <p:spPr bwMode="auto">
          <a:xfrm>
            <a:off x="442935" y="614363"/>
            <a:ext cx="7343775" cy="6003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7" descr="____ВоржеваВИ_ВедерниковаЛВ"/>
          <p:cNvPicPr>
            <a:picLocks noChangeAspect="1" noChangeArrowheads="1"/>
          </p:cNvPicPr>
          <p:nvPr/>
        </p:nvPicPr>
        <p:blipFill>
          <a:blip r:embed="rId4" cstate="print"/>
          <a:srcRect l="3201" r="3271"/>
          <a:stretch>
            <a:fillRect/>
          </a:stretch>
        </p:blipFill>
        <p:spPr bwMode="auto">
          <a:xfrm>
            <a:off x="5474947" y="4818725"/>
            <a:ext cx="2172206" cy="1565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8" descr="\\192.168.0.14\портфолио кафедр\Дымова\Педагогическое признание 10-11\1940-41_сентябрь_7б.jpg"/>
          <p:cNvPicPr>
            <a:picLocks noChangeAspect="1" noChangeArrowheads="1"/>
          </p:cNvPicPr>
          <p:nvPr/>
        </p:nvPicPr>
        <p:blipFill>
          <a:blip r:embed="rId5" cstate="print"/>
          <a:srcRect l="1842" t="6825" r="1817" b="3590"/>
          <a:stretch>
            <a:fillRect/>
          </a:stretch>
        </p:blipFill>
        <p:spPr bwMode="auto">
          <a:xfrm rot="423010">
            <a:off x="6438535" y="611765"/>
            <a:ext cx="2468786" cy="1607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0" name="Picture 10" descr="\\192.168.0.14\портфолио кафедр\Дымова\Педагогическое признание 10-11\1950-51_2кл_КР_Воржева-ВедерниковаВИ_зав_ВедерниковаЛВ_.jpg"/>
          <p:cNvPicPr>
            <a:picLocks noChangeAspect="1" noChangeArrowheads="1"/>
          </p:cNvPicPr>
          <p:nvPr/>
        </p:nvPicPr>
        <p:blipFill>
          <a:blip r:embed="rId6" cstate="print"/>
          <a:srcRect t="3683" b="1246"/>
          <a:stretch>
            <a:fillRect/>
          </a:stretch>
        </p:blipFill>
        <p:spPr bwMode="auto">
          <a:xfrm>
            <a:off x="6643702" y="2143116"/>
            <a:ext cx="2324102" cy="1646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9" name="Picture 9" descr="\\192.168.0.14\портфолио кафедр\Дымова\Педагогическое признание 10-11\1949_КР_ХоменкоАД_БоровковаВ_мама_ДьяченкоЕМ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194564">
            <a:off x="6553185" y="3874562"/>
            <a:ext cx="2396545" cy="1723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9" name="Picture 9" descr="risunok277_350x43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7399">
            <a:off x="8001000" y="5392738"/>
            <a:ext cx="801688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999538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0" y="115888"/>
            <a:ext cx="8893175" cy="407987"/>
          </a:xfrm>
          <a:prstGeom prst="rect">
            <a:avLst/>
          </a:prstGeom>
          <a:solidFill>
            <a:srgbClr val="006600"/>
          </a:solidFill>
          <a:ln w="412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Музей МБОУ гимназии №19 имени Н.З. Поповичевой г. Липецка</a:t>
            </a:r>
          </a:p>
        </p:txBody>
      </p:sp>
      <p:pic>
        <p:nvPicPr>
          <p:cNvPr id="86021" name="Picture 5" descr="IMG_4102"/>
          <p:cNvPicPr>
            <a:picLocks noChangeAspect="1" noChangeArrowheads="1"/>
          </p:cNvPicPr>
          <p:nvPr/>
        </p:nvPicPr>
        <p:blipFill>
          <a:blip r:embed="rId4"/>
          <a:srcRect l="3123" t="12402" r="2089" b="23907"/>
          <a:stretch>
            <a:fillRect/>
          </a:stretch>
        </p:blipFill>
        <p:spPr bwMode="auto">
          <a:xfrm>
            <a:off x="117679" y="3813177"/>
            <a:ext cx="6375210" cy="2522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022" name="Picture 6" descr="IMG_0319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 l="3481" t="2611" r="13252" b="42743"/>
          <a:stretch>
            <a:fillRect/>
          </a:stretch>
        </p:blipFill>
        <p:spPr bwMode="auto">
          <a:xfrm>
            <a:off x="117193" y="717531"/>
            <a:ext cx="6356984" cy="2782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6516688" y="2708275"/>
            <a:ext cx="2519362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2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Степаненко А.А.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000" b="1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Антонов С.Т.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000" b="1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Каблоцкий С.Л.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000" b="1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Бородулин Ф.Ф.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000" b="1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Петелин Ю.Н.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6393" name="Picture 9" descr="Степаненко АА Заслуж учит РСФСР стаж 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EEEE"/>
              </a:clrFrom>
              <a:clrTo>
                <a:srgbClr val="FC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t="9700" r="11232" b="15364"/>
          <a:stretch>
            <a:fillRect/>
          </a:stretch>
        </p:blipFill>
        <p:spPr bwMode="auto">
          <a:xfrm>
            <a:off x="1979613" y="0"/>
            <a:ext cx="4129087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Копия 1-webb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765175"/>
            <a:ext cx="2339975" cy="13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Копия 1-webbi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 t="33571" b="9059"/>
          <a:stretch>
            <a:fillRect/>
          </a:stretch>
        </p:blipFill>
        <p:spPr bwMode="auto">
          <a:xfrm>
            <a:off x="6588125" y="6169025"/>
            <a:ext cx="25558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 descr="Доброволе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0"/>
          <a:stretch>
            <a:fillRect/>
          </a:stretch>
        </p:blipFill>
        <p:spPr bwMode="auto">
          <a:xfrm>
            <a:off x="395288" y="1557338"/>
            <a:ext cx="7181850" cy="4992687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8" name="Picture 6" descr="1940-41_20апреля_7б_мартын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r="3316" b="3145"/>
          <a:stretch>
            <a:fillRect/>
          </a:stretch>
        </p:blipFill>
        <p:spPr bwMode="auto">
          <a:xfrm>
            <a:off x="468313" y="1557338"/>
            <a:ext cx="76327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8" descr="07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8"/>
          <a:stretch>
            <a:fillRect/>
          </a:stretch>
        </p:blipFill>
        <p:spPr bwMode="auto">
          <a:xfrm>
            <a:off x="5580063" y="4581525"/>
            <a:ext cx="3397250" cy="2119313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79388" y="115888"/>
            <a:ext cx="87852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200" b="1"/>
              <a:t>     Степаненко Александра Андреевна родилась в 1922 году  в селе Сухой Ольшанец Долгоруковского района. В 1939 году окончила в Липецке СШ №1.                                                                         1 мая 1942 года добровольцем вступила в Красную Армию.</a:t>
            </a:r>
            <a:r>
              <a:rPr lang="ru-RU" altLang="ru-RU" sz="2000"/>
              <a:t> 	 </a:t>
            </a:r>
          </a:p>
        </p:txBody>
      </p:sp>
      <p:pic>
        <p:nvPicPr>
          <p:cNvPr id="63497" name="Picture 9" descr="Копия 1-webbi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62070" r="33571"/>
          <a:stretch>
            <a:fillRect/>
          </a:stretch>
        </p:blipFill>
        <p:spPr bwMode="auto">
          <a:xfrm>
            <a:off x="0" y="1484313"/>
            <a:ext cx="67945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56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		</a:t>
            </a:r>
          </a:p>
          <a:p>
            <a:r>
              <a:rPr lang="ru-RU" altLang="ru-RU"/>
              <a:t> </a:t>
            </a:r>
          </a:p>
        </p:txBody>
      </p:sp>
      <p:pic>
        <p:nvPicPr>
          <p:cNvPr id="76803" name="Picture 3" descr="15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8301"/>
          <a:stretch>
            <a:fillRect/>
          </a:stretch>
        </p:blipFill>
        <p:spPr bwMode="auto">
          <a:xfrm>
            <a:off x="250825" y="168275"/>
            <a:ext cx="4033838" cy="2522538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22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9"/>
          <a:stretch>
            <a:fillRect/>
          </a:stretch>
        </p:blipFill>
        <p:spPr bwMode="auto">
          <a:xfrm>
            <a:off x="5003800" y="188913"/>
            <a:ext cx="3816350" cy="258286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5" descr="09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/>
          <a:stretch>
            <a:fillRect/>
          </a:stretch>
        </p:blipFill>
        <p:spPr bwMode="auto">
          <a:xfrm>
            <a:off x="179388" y="2967038"/>
            <a:ext cx="5976937" cy="355282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6372225" y="3068638"/>
            <a:ext cx="2663825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200" b="1">
                <a:effectLst>
                  <a:outerShdw blurRad="38100" dist="38100" dir="2700000" algn="tl">
                    <a:srgbClr val="FFFFFF"/>
                  </a:outerShdw>
                </a:effectLst>
              </a:rPr>
              <a:t>Девушке, окончившей 7 классов, очень грамотной и ответственной, доверили чертить карты наступательных действий Красной Армии.</a:t>
            </a: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Атакуют бойцы Северо-Западного фрон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0"/>
          <a:stretch>
            <a:fillRect/>
          </a:stretch>
        </p:blipFill>
        <p:spPr bwMode="auto">
          <a:xfrm>
            <a:off x="3419475" y="260350"/>
            <a:ext cx="5532438" cy="41402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Изготовление комплектующих деталей для снарядов на завод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3024188" cy="24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Изготовление артснаряд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35488"/>
            <a:ext cx="3024188" cy="232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Изготовление взрывателей для минометных снаряд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024188" cy="22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3563938" y="4868863"/>
            <a:ext cx="53292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200" b="1"/>
              <a:t>Вся тяжесть военных лет легла на женские, девичьи и детские плечи…</a:t>
            </a:r>
          </a:p>
        </p:txBody>
      </p:sp>
      <p:pic>
        <p:nvPicPr>
          <p:cNvPr id="69640" name="Picture 8" descr="Копия 1-webbi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0" t="33571" b="9059"/>
          <a:stretch>
            <a:fillRect/>
          </a:stretch>
        </p:blipFill>
        <p:spPr bwMode="auto">
          <a:xfrm>
            <a:off x="4175125" y="5518150"/>
            <a:ext cx="4968875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</TotalTime>
  <Words>461</Words>
  <Application>Microsoft Office PowerPoint</Application>
  <PresentationFormat>Экран (4:3)</PresentationFormat>
  <Paragraphs>46</Paragraphs>
  <Slides>28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Tahoma</vt:lpstr>
      <vt:lpstr>Times New Roman</vt:lpstr>
      <vt:lpstr>Monotype Corsiva</vt:lpstr>
      <vt:lpstr>Impact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Гимназия №19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video</dc:creator>
  <cp:lastModifiedBy>1</cp:lastModifiedBy>
  <cp:revision>411</cp:revision>
  <dcterms:created xsi:type="dcterms:W3CDTF">2011-01-24T15:00:05Z</dcterms:created>
  <dcterms:modified xsi:type="dcterms:W3CDTF">2024-04-04T08:27:06Z</dcterms:modified>
</cp:coreProperties>
</file>